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AA7C1E-8BD4-4318-A886-D49D47A5E09C}" v="1" dt="2022-09-05T13:41:53.955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Jan Petr" userId="d3ffb261-51f7-4a31-8c09-e8fceb663b2b" providerId="ADAL" clId="{80AA7C1E-8BD4-4318-A886-D49D47A5E09C}"/>
    <pc:docChg chg="undo redo custSel modSld">
      <pc:chgData name="Jan Petr" userId="d3ffb261-51f7-4a31-8c09-e8fceb663b2b" providerId="ADAL" clId="{80AA7C1E-8BD4-4318-A886-D49D47A5E09C}" dt="2022-09-12T15:34:21.348" v="3354" actId="20577"/>
      <pc:docMkLst>
        <pc:docMk/>
      </pc:docMkLst>
      <pc:sldChg chg="modSp mod">
        <pc:chgData name="Jan Petr" userId="d3ffb261-51f7-4a31-8c09-e8fceb663b2b" providerId="ADAL" clId="{80AA7C1E-8BD4-4318-A886-D49D47A5E09C}" dt="2022-09-05T14:30:50.106" v="659" actId="20577"/>
        <pc:sldMkLst>
          <pc:docMk/>
          <pc:sldMk cId="1553432724" sldId="262"/>
        </pc:sldMkLst>
        <pc:spChg chg="mod">
          <ac:chgData name="Jan Petr" userId="d3ffb261-51f7-4a31-8c09-e8fceb663b2b" providerId="ADAL" clId="{80AA7C1E-8BD4-4318-A886-D49D47A5E09C}" dt="2022-09-05T14:30:50.106" v="659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modSp mod">
        <pc:chgData name="Jan Petr" userId="d3ffb261-51f7-4a31-8c09-e8fceb663b2b" providerId="ADAL" clId="{80AA7C1E-8BD4-4318-A886-D49D47A5E09C}" dt="2022-09-06T09:16:14.400" v="717" actId="20577"/>
        <pc:sldMkLst>
          <pc:docMk/>
          <pc:sldMk cId="3288665831" sldId="263"/>
        </pc:sldMkLst>
        <pc:spChg chg="mod">
          <ac:chgData name="Jan Petr" userId="d3ffb261-51f7-4a31-8c09-e8fceb663b2b" providerId="ADAL" clId="{80AA7C1E-8BD4-4318-A886-D49D47A5E09C}" dt="2022-09-06T09:16:14.400" v="717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9T14:18:34.587" v="1860" actId="20577"/>
        <pc:sldMkLst>
          <pc:docMk/>
          <pc:sldMk cId="2987552906" sldId="264"/>
        </pc:sldMkLst>
        <pc:spChg chg="mod">
          <ac:chgData name="Jan Petr" userId="d3ffb261-51f7-4a31-8c09-e8fceb663b2b" providerId="ADAL" clId="{80AA7C1E-8BD4-4318-A886-D49D47A5E09C}" dt="2022-09-09T14:18:34.587" v="1860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9T15:01:21.463" v="2932" actId="20577"/>
        <pc:sldMkLst>
          <pc:docMk/>
          <pc:sldMk cId="1578726356" sldId="265"/>
        </pc:sldMkLst>
        <pc:spChg chg="mod">
          <ac:chgData name="Jan Petr" userId="d3ffb261-51f7-4a31-8c09-e8fceb663b2b" providerId="ADAL" clId="{80AA7C1E-8BD4-4318-A886-D49D47A5E09C}" dt="2022-09-09T15:01:21.463" v="2932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9T14:38:26.155" v="2554" actId="20577"/>
        <pc:sldMkLst>
          <pc:docMk/>
          <pc:sldMk cId="779971636" sldId="266"/>
        </pc:sldMkLst>
        <pc:spChg chg="mod">
          <ac:chgData name="Jan Petr" userId="d3ffb261-51f7-4a31-8c09-e8fceb663b2b" providerId="ADAL" clId="{80AA7C1E-8BD4-4318-A886-D49D47A5E09C}" dt="2022-09-09T14:38:26.155" v="2554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addSp modSp mod">
        <pc:chgData name="Jan Petr" userId="d3ffb261-51f7-4a31-8c09-e8fceb663b2b" providerId="ADAL" clId="{80AA7C1E-8BD4-4318-A886-D49D47A5E09C}" dt="2022-09-12T15:34:21.348" v="3354" actId="20577"/>
        <pc:sldMkLst>
          <pc:docMk/>
          <pc:sldMk cId="148114319" sldId="276"/>
        </pc:sldMkLst>
        <pc:spChg chg="mod">
          <ac:chgData name="Jan Petr" userId="d3ffb261-51f7-4a31-8c09-e8fceb663b2b" providerId="ADAL" clId="{80AA7C1E-8BD4-4318-A886-D49D47A5E09C}" dt="2022-09-12T15:34:21.348" v="3354" actId="20577"/>
          <ac:spMkLst>
            <pc:docMk/>
            <pc:sldMk cId="148114319" sldId="276"/>
            <ac:spMk id="5" creationId="{1B07C49E-AFFC-EC46-8930-E4D428F5F943}"/>
          </ac:spMkLst>
        </pc:spChg>
        <pc:picChg chg="add mod">
          <ac:chgData name="Jan Petr" userId="d3ffb261-51f7-4a31-8c09-e8fceb663b2b" providerId="ADAL" clId="{80AA7C1E-8BD4-4318-A886-D49D47A5E09C}" dt="2022-09-12T15:32:40.676" v="3343" actId="1076"/>
          <ac:picMkLst>
            <pc:docMk/>
            <pc:sldMk cId="148114319" sldId="276"/>
            <ac:picMk id="6" creationId="{27B459BF-F632-0F39-C190-A4B69338773A}"/>
          </ac:picMkLst>
        </pc:picChg>
      </pc:sldChg>
      <pc:sldChg chg="addSp delSp modSp mod">
        <pc:chgData name="Jan Petr" userId="d3ffb261-51f7-4a31-8c09-e8fceb663b2b" providerId="ADAL" clId="{80AA7C1E-8BD4-4318-A886-D49D47A5E09C}" dt="2022-09-06T11:34:35.167" v="1503" actId="20577"/>
        <pc:sldMkLst>
          <pc:docMk/>
          <pc:sldMk cId="280316088" sldId="299"/>
        </pc:sldMkLst>
        <pc:spChg chg="mod">
          <ac:chgData name="Jan Petr" userId="d3ffb261-51f7-4a31-8c09-e8fceb663b2b" providerId="ADAL" clId="{80AA7C1E-8BD4-4318-A886-D49D47A5E09C}" dt="2022-09-06T11:34:24.257" v="1496" actId="27636"/>
          <ac:spMkLst>
            <pc:docMk/>
            <pc:sldMk cId="280316088" sldId="299"/>
            <ac:spMk id="3" creationId="{AB0AB2AC-B7E6-6849-9AE9-697369407F8F}"/>
          </ac:spMkLst>
        </pc:spChg>
        <pc:spChg chg="del mod">
          <ac:chgData name="Jan Petr" userId="d3ffb261-51f7-4a31-8c09-e8fceb663b2b" providerId="ADAL" clId="{80AA7C1E-8BD4-4318-A886-D49D47A5E09C}" dt="2022-09-06T09:49:28.853" v="739" actId="478"/>
          <ac:spMkLst>
            <pc:docMk/>
            <pc:sldMk cId="280316088" sldId="299"/>
            <ac:spMk id="5" creationId="{1B07C49E-AFFC-EC46-8930-E4D428F5F943}"/>
          </ac:spMkLst>
        </pc:spChg>
        <pc:spChg chg="mod">
          <ac:chgData name="Jan Petr" userId="d3ffb261-51f7-4a31-8c09-e8fceb663b2b" providerId="ADAL" clId="{80AA7C1E-8BD4-4318-A886-D49D47A5E09C}" dt="2022-09-06T10:01:04.193" v="876" actId="1076"/>
          <ac:spMkLst>
            <pc:docMk/>
            <pc:sldMk cId="280316088" sldId="299"/>
            <ac:spMk id="6" creationId="{772D0411-8FF8-C540-84AE-DBA0703D368C}"/>
          </ac:spMkLst>
        </pc:spChg>
        <pc:spChg chg="add mod">
          <ac:chgData name="Jan Petr" userId="d3ffb261-51f7-4a31-8c09-e8fceb663b2b" providerId="ADAL" clId="{80AA7C1E-8BD4-4318-A886-D49D47A5E09C}" dt="2022-09-06T11:34:35.167" v="1503" actId="20577"/>
          <ac:spMkLst>
            <pc:docMk/>
            <pc:sldMk cId="280316088" sldId="299"/>
            <ac:spMk id="10" creationId="{558FA965-78FF-B652-E7A1-41D9AF2D4702}"/>
          </ac:spMkLst>
        </pc:spChg>
        <pc:spChg chg="add del">
          <ac:chgData name="Jan Petr" userId="d3ffb261-51f7-4a31-8c09-e8fceb663b2b" providerId="ADAL" clId="{80AA7C1E-8BD4-4318-A886-D49D47A5E09C}" dt="2022-09-06T10:29:06.146" v="1059"/>
          <ac:spMkLst>
            <pc:docMk/>
            <pc:sldMk cId="280316088" sldId="299"/>
            <ac:spMk id="13" creationId="{83FC24C6-B72A-BDD9-F5F0-ED356EE64FE4}"/>
          </ac:spMkLst>
        </pc:spChg>
        <pc:spChg chg="add del">
          <ac:chgData name="Jan Petr" userId="d3ffb261-51f7-4a31-8c09-e8fceb663b2b" providerId="ADAL" clId="{80AA7C1E-8BD4-4318-A886-D49D47A5E09C}" dt="2022-09-06T10:29:12.307" v="1062"/>
          <ac:spMkLst>
            <pc:docMk/>
            <pc:sldMk cId="280316088" sldId="299"/>
            <ac:spMk id="14" creationId="{42951C3B-9891-A15C-0FCC-E04A855E25E6}"/>
          </ac:spMkLst>
        </pc:spChg>
        <pc:spChg chg="add del">
          <ac:chgData name="Jan Petr" userId="d3ffb261-51f7-4a31-8c09-e8fceb663b2b" providerId="ADAL" clId="{80AA7C1E-8BD4-4318-A886-D49D47A5E09C}" dt="2022-09-06T10:29:38.099" v="1073"/>
          <ac:spMkLst>
            <pc:docMk/>
            <pc:sldMk cId="280316088" sldId="299"/>
            <ac:spMk id="15" creationId="{811761EF-3A77-E832-4B58-8239217FA1A6}"/>
          </ac:spMkLst>
        </pc:spChg>
        <pc:spChg chg="add del mod">
          <ac:chgData name="Jan Petr" userId="d3ffb261-51f7-4a31-8c09-e8fceb663b2b" providerId="ADAL" clId="{80AA7C1E-8BD4-4318-A886-D49D47A5E09C}" dt="2022-09-06T10:32:21.123" v="1103" actId="478"/>
          <ac:spMkLst>
            <pc:docMk/>
            <pc:sldMk cId="280316088" sldId="299"/>
            <ac:spMk id="16" creationId="{63E631A3-6D1F-19DD-C8E6-E898D35967B0}"/>
          </ac:spMkLst>
        </pc:spChg>
        <pc:spChg chg="add mod">
          <ac:chgData name="Jan Petr" userId="d3ffb261-51f7-4a31-8c09-e8fceb663b2b" providerId="ADAL" clId="{80AA7C1E-8BD4-4318-A886-D49D47A5E09C}" dt="2022-09-06T11:34:14.087" v="1493" actId="1076"/>
          <ac:spMkLst>
            <pc:docMk/>
            <pc:sldMk cId="280316088" sldId="299"/>
            <ac:spMk id="17" creationId="{68C7359A-78AA-E976-E048-94C788DAAA26}"/>
          </ac:spMkLst>
        </pc:spChg>
        <pc:graphicFrameChg chg="add del mod">
          <ac:chgData name="Jan Petr" userId="d3ffb261-51f7-4a31-8c09-e8fceb663b2b" providerId="ADAL" clId="{80AA7C1E-8BD4-4318-A886-D49D47A5E09C}" dt="2022-09-06T09:39:11.217" v="728" actId="478"/>
          <ac:graphicFrameMkLst>
            <pc:docMk/>
            <pc:sldMk cId="280316088" sldId="299"/>
            <ac:graphicFrameMk id="2" creationId="{898E2064-04D6-3CE1-A44D-B622C55FCEAA}"/>
          </ac:graphicFrameMkLst>
        </pc:graphicFrameChg>
        <pc:picChg chg="add del mod">
          <ac:chgData name="Jan Petr" userId="d3ffb261-51f7-4a31-8c09-e8fceb663b2b" providerId="ADAL" clId="{80AA7C1E-8BD4-4318-A886-D49D47A5E09C}" dt="2022-09-06T09:44:48.990" v="731" actId="478"/>
          <ac:picMkLst>
            <pc:docMk/>
            <pc:sldMk cId="280316088" sldId="299"/>
            <ac:picMk id="7" creationId="{5C04B21D-2152-A900-C68D-087A8EF793FE}"/>
          </ac:picMkLst>
        </pc:picChg>
        <pc:picChg chg="add del mod">
          <ac:chgData name="Jan Petr" userId="d3ffb261-51f7-4a31-8c09-e8fceb663b2b" providerId="ADAL" clId="{80AA7C1E-8BD4-4318-A886-D49D47A5E09C}" dt="2022-09-06T09:58:44.599" v="857" actId="478"/>
          <ac:picMkLst>
            <pc:docMk/>
            <pc:sldMk cId="280316088" sldId="299"/>
            <ac:picMk id="9" creationId="{F46A281B-A13E-E833-7B70-4806875D4D45}"/>
          </ac:picMkLst>
        </pc:picChg>
        <pc:picChg chg="add mod">
          <ac:chgData name="Jan Petr" userId="d3ffb261-51f7-4a31-8c09-e8fceb663b2b" providerId="ADAL" clId="{80AA7C1E-8BD4-4318-A886-D49D47A5E09C}" dt="2022-09-06T11:34:04.758" v="1492" actId="1076"/>
          <ac:picMkLst>
            <pc:docMk/>
            <pc:sldMk cId="280316088" sldId="299"/>
            <ac:picMk id="12" creationId="{FD7A8CAD-040A-8B3E-8DDE-F3C7DC8B1A47}"/>
          </ac:picMkLst>
        </pc:picChg>
        <pc:cxnChg chg="add mod">
          <ac:chgData name="Jan Petr" userId="d3ffb261-51f7-4a31-8c09-e8fceb663b2b" providerId="ADAL" clId="{80AA7C1E-8BD4-4318-A886-D49D47A5E09C}" dt="2022-09-06T11:34:19.790" v="1494" actId="1076"/>
          <ac:cxnSpMkLst>
            <pc:docMk/>
            <pc:sldMk cId="280316088" sldId="299"/>
            <ac:cxnSpMk id="19" creationId="{F4F23334-0C51-AD8E-A80F-35E7B7D5D5A4}"/>
          </ac:cxnSpMkLst>
        </pc:cxnChg>
      </pc:sldChg>
      <pc:sldChg chg="addSp delSp modSp mod">
        <pc:chgData name="Jan Petr" userId="d3ffb261-51f7-4a31-8c09-e8fceb663b2b" providerId="ADAL" clId="{80AA7C1E-8BD4-4318-A886-D49D47A5E09C}" dt="2022-09-06T11:53:20.960" v="1732" actId="1076"/>
        <pc:sldMkLst>
          <pc:docMk/>
          <pc:sldMk cId="1385553969" sldId="302"/>
        </pc:sldMkLst>
        <pc:spChg chg="del">
          <ac:chgData name="Jan Petr" userId="d3ffb261-51f7-4a31-8c09-e8fceb663b2b" providerId="ADAL" clId="{80AA7C1E-8BD4-4318-A886-D49D47A5E09C}" dt="2022-09-06T11:30:02.654" v="1471" actId="478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Jan Petr" userId="d3ffb261-51f7-4a31-8c09-e8fceb663b2b" providerId="ADAL" clId="{80AA7C1E-8BD4-4318-A886-D49D47A5E09C}" dt="2022-09-06T11:53:08.650" v="1730" actId="948"/>
          <ac:spMkLst>
            <pc:docMk/>
            <pc:sldMk cId="1385553969" sldId="302"/>
            <ac:spMk id="3" creationId="{AB0AB2AC-B7E6-6849-9AE9-697369407F8F}"/>
          </ac:spMkLst>
        </pc:spChg>
        <pc:spChg chg="add mod">
          <ac:chgData name="Jan Petr" userId="d3ffb261-51f7-4a31-8c09-e8fceb663b2b" providerId="ADAL" clId="{80AA7C1E-8BD4-4318-A886-D49D47A5E09C}" dt="2022-09-06T11:34:41.903" v="1510" actId="20577"/>
          <ac:spMkLst>
            <pc:docMk/>
            <pc:sldMk cId="1385553969" sldId="302"/>
            <ac:spMk id="9" creationId="{B93FCD45-346D-EA92-3298-86CA74CD0FC2}"/>
          </ac:spMkLst>
        </pc:spChg>
        <pc:spChg chg="mod">
          <ac:chgData name="Jan Petr" userId="d3ffb261-51f7-4a31-8c09-e8fceb663b2b" providerId="ADAL" clId="{80AA7C1E-8BD4-4318-A886-D49D47A5E09C}" dt="2022-09-06T11:50:11.496" v="1727" actId="1076"/>
          <ac:spMkLst>
            <pc:docMk/>
            <pc:sldMk cId="1385553969" sldId="302"/>
            <ac:spMk id="11" creationId="{84F5ABFD-B4D4-43FF-959F-AFAF45B45269}"/>
          </ac:spMkLst>
        </pc:spChg>
        <pc:spChg chg="add mod">
          <ac:chgData name="Jan Petr" userId="d3ffb261-51f7-4a31-8c09-e8fceb663b2b" providerId="ADAL" clId="{80AA7C1E-8BD4-4318-A886-D49D47A5E09C}" dt="2022-09-06T11:53:20.960" v="1732" actId="1076"/>
          <ac:spMkLst>
            <pc:docMk/>
            <pc:sldMk cId="1385553969" sldId="302"/>
            <ac:spMk id="12" creationId="{6DD9F9D4-7268-9E82-3525-BB4B0E9494F5}"/>
          </ac:spMkLst>
        </pc:spChg>
        <pc:picChg chg="add mod">
          <ac:chgData name="Jan Petr" userId="d3ffb261-51f7-4a31-8c09-e8fceb663b2b" providerId="ADAL" clId="{80AA7C1E-8BD4-4318-A886-D49D47A5E09C}" dt="2022-09-06T11:37:05.035" v="1513" actId="14100"/>
          <ac:picMkLst>
            <pc:docMk/>
            <pc:sldMk cId="1385553969" sldId="302"/>
            <ac:picMk id="7" creationId="{52378D9E-5684-D2DF-13F9-9BFFECD306FC}"/>
          </ac:picMkLst>
        </pc:picChg>
        <pc:cxnChg chg="add mod">
          <ac:chgData name="Jan Petr" userId="d3ffb261-51f7-4a31-8c09-e8fceb663b2b" providerId="ADAL" clId="{80AA7C1E-8BD4-4318-A886-D49D47A5E09C}" dt="2022-09-06T11:53:16.104" v="1731" actId="1076"/>
          <ac:cxnSpMkLst>
            <pc:docMk/>
            <pc:sldMk cId="1385553969" sldId="302"/>
            <ac:cxnSpMk id="10" creationId="{B459793A-1606-0CDE-F237-B1C044672397}"/>
          </ac:cxnSpMkLst>
        </pc:cxnChg>
      </pc:sldChg>
      <pc:sldChg chg="modSp mod">
        <pc:chgData name="Jan Petr" userId="d3ffb261-51f7-4a31-8c09-e8fceb663b2b" providerId="ADAL" clId="{80AA7C1E-8BD4-4318-A886-D49D47A5E09C}" dt="2022-09-05T13:40:48.657" v="3"/>
        <pc:sldMkLst>
          <pc:docMk/>
          <pc:sldMk cId="2560061391" sldId="332"/>
        </pc:sldMkLst>
        <pc:spChg chg="mod">
          <ac:chgData name="Jan Petr" userId="d3ffb261-51f7-4a31-8c09-e8fceb663b2b" providerId="ADAL" clId="{80AA7C1E-8BD4-4318-A886-D49D47A5E09C}" dt="2022-09-05T13:40:48.657" v="3"/>
          <ac:spMkLst>
            <pc:docMk/>
            <pc:sldMk cId="2560061391" sldId="332"/>
            <ac:spMk id="5" creationId="{8E999A1B-8752-489F-A63B-EA2F60186B52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63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ef0d7be400d3a23b6ea07f2c751e9895c0e68309/Applied%20Data%20Science%20Capstone%20Project/3_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ef0d7be400d3a23b6ea07f2c751e9895c0e68309/Applied%20Data%20Science%20Capstone%20Project/5_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ef0d7be400d3a23b6ea07f2c751e9895c0e68309/Applied%20Data%20Science%20Capstone%20Project/4_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8a169f82a6685f20dbfa4a262bc974de7272d4ea/Applied%20Data%20Science%20Capstone%20Project/6_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github.com/honzapetr/IBM-Data-Science-Professional-Certificate/blob/0cfbcc6838bd9c9f04c3fba9458c4cb3e982ecf9/Applied%20Data%20Science%20Capstone%20Project/1_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honzapetr/IBM-Data-Science-Professional-Certificate/blob/0cfbcc6838bd9c9f04c3fba9458c4cb3e982ecf9/Applied%20Data%20Science%20Capstone%20Project/2_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we aimed to create explanatory/dependent variable from data about landing outcomes: Booster successfully or unsuccessfully landed</a:t>
            </a:r>
          </a:p>
          <a:p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explanatory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alculate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number of launches on each site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alculate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number and occurrence of each orbit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alculate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number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occurence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mission outcome per orbit type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landing outcome label from Outcome column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data wrangling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these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charts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Scatterplots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continous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relationships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among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them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e. g.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and Launch Site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so 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charts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relantionships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categorical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continuous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e. g.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and orbit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typ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trends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time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e. g.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per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year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made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hot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coding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categorical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read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algorithm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modelling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EDA with data visualization notebook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all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cases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statement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display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needed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informations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from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commands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conditions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like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 WHERE, LIKE, LIMIT, IN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subqueries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some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sorted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grouped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outputs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Named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selected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recounted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columns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by AS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command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EDA with SQL notebook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5555991" cy="406363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these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map: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map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sites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differentiate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failure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each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lines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distance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sites‘s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proximities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parameters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positions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EDA with SQL notebook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27B459BF-F632-0F39-C190-A4B6933877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4191" y="2794421"/>
            <a:ext cx="5063781" cy="303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400" b="0" i="0" dirty="0">
                <a:solidFill>
                  <a:srgbClr val="000000"/>
                </a:solidFill>
                <a:effectLst/>
                <a:latin typeface="Helvetica Neue"/>
              </a:rPr>
              <a:t>we will predict if the Falcon 9 first stage will land successfully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ected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were collected from two sources.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was SpaceX API, where there are the 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formations about racket features e.g., Payload mass, Launch Site, Reached Orbit, Booster Version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second one was web scraping of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Wikipedia, the page about launches records. Mainly about launch outcome or booster landing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49709"/>
            <a:ext cx="10515599" cy="17078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aimed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9 Booster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Version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single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cores</a:t>
            </a:r>
            <a:endParaRPr lang="cs-CZ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11/13/2020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Dealing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missing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only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mean</a:t>
            </a:r>
            <a:endParaRPr lang="cs-CZ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58FA965-78FF-B652-E7A1-41D9AF2D4702}"/>
              </a:ext>
            </a:extLst>
          </p:cNvPr>
          <p:cNvSpPr txBox="1">
            <a:spLocks/>
          </p:cNvSpPr>
          <p:nvPr/>
        </p:nvSpPr>
        <p:spPr>
          <a:xfrm>
            <a:off x="734028" y="5861948"/>
            <a:ext cx="3959305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notebook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accessible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jupyter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labs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spacex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-data-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collection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api</a:t>
            </a:r>
            <a:endParaRPr lang="cs-CZ" sz="900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FD7A8CAD-040A-8B3E-8DDE-F3C7DC8B1A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011" y="3800050"/>
            <a:ext cx="10515600" cy="2025941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8C7359A-78AA-E976-E048-94C788DAAA26}"/>
              </a:ext>
            </a:extLst>
          </p:cNvPr>
          <p:cNvSpPr txBox="1">
            <a:spLocks/>
          </p:cNvSpPr>
          <p:nvPr/>
        </p:nvSpPr>
        <p:spPr>
          <a:xfrm>
            <a:off x="681520" y="3416270"/>
            <a:ext cx="10129046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flowchart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below</a:t>
            </a:r>
            <a:r>
              <a:rPr lang="cs-CZ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the first five rows of the final API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cs-CZ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19" name="Přímá spojnice 18">
            <a:extLst>
              <a:ext uri="{FF2B5EF4-FFF2-40B4-BE49-F238E27FC236}">
                <a16:creationId xmlns:a16="http://schemas.microsoft.com/office/drawing/2014/main" id="{F4F23334-0C51-AD8E-A80F-35E7B7D5D5A4}"/>
              </a:ext>
            </a:extLst>
          </p:cNvPr>
          <p:cNvCxnSpPr>
            <a:cxnSpLocks/>
          </p:cNvCxnSpPr>
          <p:nvPr/>
        </p:nvCxnSpPr>
        <p:spPr>
          <a:xfrm>
            <a:off x="770011" y="3286896"/>
            <a:ext cx="106879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1389973"/>
            <a:ext cx="9978414" cy="162464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aimed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the Falcon9 Launch Wiki page</a:t>
            </a:r>
            <a:endParaRPr lang="cs-CZ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all column/variable names from the HTML table header</a:t>
            </a:r>
            <a:endParaRPr lang="cs-CZ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Creat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the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 frame by parsing the launch HTML table</a:t>
            </a:r>
            <a:r>
              <a:rPr lang="cs-CZ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from</a:t>
            </a:r>
            <a:r>
              <a:rPr lang="cs-CZ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wikipedia.org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825811" y="538649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2378D9E-5684-D2DF-13F9-9BFFECD30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3241312"/>
            <a:ext cx="10699167" cy="2834408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93FCD45-346D-EA92-3298-86CA74CD0FC2}"/>
              </a:ext>
            </a:extLst>
          </p:cNvPr>
          <p:cNvSpPr txBox="1">
            <a:spLocks/>
          </p:cNvSpPr>
          <p:nvPr/>
        </p:nvSpPr>
        <p:spPr>
          <a:xfrm>
            <a:off x="828673" y="6050647"/>
            <a:ext cx="10369937" cy="4259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notebook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accessible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jupyter-labs-webscraping</a:t>
            </a:r>
            <a:endParaRPr lang="cs-CZ" sz="900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10" name="Přímá spojnice 9">
            <a:extLst>
              <a:ext uri="{FF2B5EF4-FFF2-40B4-BE49-F238E27FC236}">
                <a16:creationId xmlns:a16="http://schemas.microsoft.com/office/drawing/2014/main" id="{B459793A-1606-0CDE-F237-B1C044672397}"/>
              </a:ext>
            </a:extLst>
          </p:cNvPr>
          <p:cNvCxnSpPr>
            <a:cxnSpLocks/>
          </p:cNvCxnSpPr>
          <p:nvPr/>
        </p:nvCxnSpPr>
        <p:spPr>
          <a:xfrm>
            <a:off x="752019" y="2764925"/>
            <a:ext cx="106879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DD9F9D4-7268-9E82-3525-BB4B0E9494F5}"/>
              </a:ext>
            </a:extLst>
          </p:cNvPr>
          <p:cNvSpPr txBox="1">
            <a:spLocks/>
          </p:cNvSpPr>
          <p:nvPr/>
        </p:nvSpPr>
        <p:spPr>
          <a:xfrm>
            <a:off x="658712" y="2858350"/>
            <a:ext cx="10129046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flowchart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below</a:t>
            </a:r>
            <a:r>
              <a:rPr lang="cs-CZ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the first five rows of the final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cs-CZ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</TotalTime>
  <Words>1635</Words>
  <Application>Microsoft Office PowerPoint</Application>
  <PresentationFormat>Širokoúhlá obrazovka</PresentationFormat>
  <Paragraphs>251</Paragraphs>
  <Slides>47</Slides>
  <Notes>5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Helvetica Neue</vt:lpstr>
      <vt:lpstr>IBM Plex Mono SemiBold</vt:lpstr>
      <vt:lpstr>IBM Plex Mono Text</vt:lpstr>
      <vt:lpstr>Custom Design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Jan Petr</cp:lastModifiedBy>
  <cp:revision>212</cp:revision>
  <dcterms:created xsi:type="dcterms:W3CDTF">2021-04-29T18:58:34Z</dcterms:created>
  <dcterms:modified xsi:type="dcterms:W3CDTF">2022-09-12T15:35:41Z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